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comments/comment61.xml" ContentType="application/vnd.openxmlformats-officedocument.presentationml.comment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commentAuthors.xml" ContentType="application/vnd.openxmlformats-officedocument.presentationml.commentAuthor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</p:sldIdLst>
  <p:sldSz cx="10080625" cy="5670550"/>
  <p:notesSz cx="7559675" cy="10691812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commentAuthors" Target="commentAuthors.xml"/>
</Relationships>
</file>

<file path=ppt/comments/comment61.xml><?xml version="1.0" encoding="utf-8"?>
<p:cmLst xmlns:p="http://schemas.openxmlformats.org/presentationml/2006/main">
  <p:cm authorId="0" dt="2020-12-20T12:31:11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8308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62580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4000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58308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62580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40000" y="450000"/>
            <a:ext cx="8640000" cy="292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58308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625800" y="135000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4000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58308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625800" y="3230280"/>
            <a:ext cx="2897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40000" y="450000"/>
            <a:ext cx="8640000" cy="292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151600" y="323028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1600" y="1350000"/>
            <a:ext cx="43916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40000" y="3230280"/>
            <a:ext cx="90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80000" cy="5669640"/>
          </a:xfrm>
          <a:prstGeom prst="rect">
            <a:avLst/>
          </a:prstGeom>
          <a:solidFill>
            <a:srgbClr val="66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70000" y="180000"/>
            <a:ext cx="9540000" cy="48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Click to edit the outline text format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Second Outline Level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91d93f"/>
              </a:buClr>
              <a:buSzPct val="45000"/>
              <a:buFont typeface="Wingdings 2" charset="2"/>
              <a:buChar char=""/>
            </a:pPr>
            <a:r>
              <a:rPr b="0" lang="en-GB" sz="2000" spc="-1" strike="noStrike">
                <a:latin typeface="Arial"/>
              </a:rPr>
              <a:t>Third Outline Level</a:t>
            </a:r>
            <a:endParaRPr b="0" lang="en-GB" sz="2000" spc="-1" strike="noStrike">
              <a:latin typeface="Arial"/>
            </a:endParaRPr>
          </a:p>
          <a:p>
            <a:pPr lvl="3" marL="1728000" indent="-216000">
              <a:spcAft>
                <a:spcPts val="420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7920000" y="90000"/>
            <a:ext cx="900000" cy="1170000"/>
          </a:xfrm>
          <a:prstGeom prst="rect">
            <a:avLst/>
          </a:prstGeom>
          <a:solidFill>
            <a:srgbClr val="7d8ae7"/>
          </a:solidFill>
          <a:ln w="10800">
            <a:solidFill>
              <a:srgbClr val="3f52d9"/>
            </a:solidFill>
            <a:round/>
          </a:ln>
          <a:effectLst>
            <a:outerShdw dist="30547" dir="2700000">
              <a:srgbClr val="c1c7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90000" y="450000"/>
            <a:ext cx="9090000" cy="630000"/>
          </a:xfrm>
          <a:prstGeom prst="rect">
            <a:avLst/>
          </a:prstGeom>
          <a:solidFill>
            <a:srgbClr val="b5e77d"/>
          </a:solidFill>
          <a:ln w="10800">
            <a:solidFill>
              <a:srgbClr val="91d93f"/>
            </a:solidFill>
            <a:round/>
          </a:ln>
          <a:effectLst>
            <a:outerShdw dist="30547" dir="2700000">
              <a:srgbClr val="dcf1c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Click to edit the title text format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solidFill>
                  <a:srgbClr val="eeeeee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solidFill>
                  <a:srgbClr val="eeeeee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37EAFFF-CC2A-45E7-837A-852730AC02E6}" type="slidenum">
              <a:rPr b="0" lang="en-GB" sz="1400" spc="-1" strike="noStrike">
                <a:solidFill>
                  <a:srgbClr val="eeeeee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0"/>
            <a:ext cx="10080000" cy="5669640"/>
          </a:xfrm>
          <a:prstGeom prst="rect">
            <a:avLst/>
          </a:prstGeom>
          <a:solidFill>
            <a:srgbClr val="66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270000" y="180000"/>
            <a:ext cx="9540000" cy="486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Click to edit the outline text format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Second Outline Level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91d93f"/>
              </a:buClr>
              <a:buSzPct val="45000"/>
              <a:buFont typeface="Wingdings 2" charset="2"/>
              <a:buChar char=""/>
            </a:pPr>
            <a:r>
              <a:rPr b="0" lang="en-GB" sz="2000" spc="-1" strike="noStrike">
                <a:latin typeface="Arial"/>
              </a:rPr>
              <a:t>Third Outline Level</a:t>
            </a:r>
            <a:endParaRPr b="0" lang="en-GB" sz="2000" spc="-1" strike="noStrike">
              <a:latin typeface="Arial"/>
            </a:endParaRPr>
          </a:p>
          <a:p>
            <a:pPr lvl="3" marL="1728000" indent="-216000">
              <a:spcAft>
                <a:spcPts val="420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7920000" y="90000"/>
            <a:ext cx="900000" cy="1170000"/>
          </a:xfrm>
          <a:prstGeom prst="rect">
            <a:avLst/>
          </a:prstGeom>
          <a:solidFill>
            <a:srgbClr val="7d8ae7"/>
          </a:solidFill>
          <a:ln w="10800">
            <a:solidFill>
              <a:srgbClr val="3f52d9"/>
            </a:solidFill>
            <a:round/>
          </a:ln>
          <a:effectLst>
            <a:outerShdw dist="30547" dir="2700000">
              <a:srgbClr val="c1c7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CustomShape 5"/>
          <p:cNvSpPr/>
          <p:nvPr/>
        </p:nvSpPr>
        <p:spPr>
          <a:xfrm>
            <a:off x="90000" y="450000"/>
            <a:ext cx="9090000" cy="630000"/>
          </a:xfrm>
          <a:prstGeom prst="rect">
            <a:avLst/>
          </a:prstGeom>
          <a:solidFill>
            <a:srgbClr val="b5e77d"/>
          </a:solidFill>
          <a:ln w="10800">
            <a:solidFill>
              <a:srgbClr val="91d93f"/>
            </a:solidFill>
            <a:round/>
          </a:ln>
          <a:effectLst>
            <a:outerShdw dist="30547" dir="2700000">
              <a:srgbClr val="dcf1c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Click to edit the title text format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solidFill>
                  <a:srgbClr val="eeeeee"/>
                </a:solidFill>
                <a:latin typeface="Arial"/>
              </a:rPr>
              <a:t>&lt;date/time&gt;</a:t>
            </a:r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solidFill>
                  <a:srgbClr val="eeeeee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2B61571A-EA55-4D08-8E14-8A2DDD13F85F}" type="slidenum">
              <a:rPr b="0" lang="en-GB" sz="1400" spc="-1" strike="noStrike">
                <a:solidFill>
                  <a:srgbClr val="eeeeee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<Relationship Id="rId4" Type="http://schemas.openxmlformats.org/officeDocument/2006/relationships/comments" Target="../comments/comment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Rachel and Lee’s Quiz 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10 rounds of 5 questions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Each answer is worth 1 point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The rounds are as follows: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General Knowledge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Logos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Film and TV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Food and Drink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Country Shapes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Science and Nature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Children’s TV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Sport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Music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2020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4.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809800" y="1207800"/>
            <a:ext cx="4476960" cy="3267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is the name of the Netflix documentary about Joe Exotic?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2832840" y="4032000"/>
            <a:ext cx="20156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Tiger King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Which anniversary did Coronation Street celebrate this year?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2917800" y="3996000"/>
            <a:ext cx="9702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60th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Who won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BBC Sports Personality of the Year 2020?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2844000" y="3996000"/>
            <a:ext cx="29347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Lewis Hamilton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2700" spc="-1" strike="noStrike"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Download this quiz and make it your own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leefuller.io/quiz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5.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004480" y="1440000"/>
            <a:ext cx="6645240" cy="306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What does Tom Hanks compare life to in Forrest Gump?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directed Titanic, Avatar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and The Terminator?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Blackadder character always had a cunning plan?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In Beauty and the Beast,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what is Mrs Potts’ son called?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</a:t>
            </a:r>
            <a:r>
              <a:rPr b="0" lang="en-GB" sz="3200" spc="-1" strike="noStrike">
                <a:latin typeface="Arial"/>
              </a:rPr>
              <a:t>Which character dresses up as an armadillo in the Friends episode ‘The One with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Holiday Armadillo’?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vitamin is the only one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not found in an egg?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What alcohol is in a Pina Colada?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type of food is Pumpernickle?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Who is 6</a:t>
            </a:r>
            <a:r>
              <a:rPr b="0" lang="en-GB" sz="3200" spc="-1" strike="noStrike" baseline="14000000">
                <a:latin typeface="Arial"/>
              </a:rPr>
              <a:t>th</a:t>
            </a:r>
            <a:r>
              <a:rPr b="0" lang="en-GB" sz="3200" spc="-1" strike="noStrike">
                <a:latin typeface="Arial"/>
              </a:rPr>
              <a:t> in line to the British throne?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What drink is known as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Glühwein’ in Germany?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</a:t>
            </a:r>
            <a:r>
              <a:rPr b="0" lang="en-GB" sz="3200" spc="-1" strike="noStrike">
                <a:latin typeface="Arial"/>
              </a:rPr>
              <a:t>Which ruler is said to have banned mince pies in Britain in the 1600s?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160000" y="1299960"/>
            <a:ext cx="5340240" cy="3560040"/>
          </a:xfrm>
          <a:prstGeom prst="rect">
            <a:avLst/>
          </a:prstGeom>
          <a:ln w="10800">
            <a:noFill/>
          </a:ln>
        </p:spPr>
      </p:pic>
      <p:sp>
        <p:nvSpPr>
          <p:cNvPr id="139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1.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2.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700000" y="1359360"/>
            <a:ext cx="4140000" cy="33206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3.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392640" y="1222200"/>
            <a:ext cx="2187360" cy="36378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4.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844000" y="1250640"/>
            <a:ext cx="3609360" cy="36093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5.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620000" y="1227240"/>
            <a:ext cx="6480000" cy="36460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part of the body is affected by rhinitis?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mammal cannot jump?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is the chemical symbol for copper?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is Donald Trump’s vice president?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In the nativity story, which animal carried Mary before she gave birth to Jesus?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Which plant based Christmas tradition was started by servants in Victorian Britain?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‘Tot’ from Tots TV had blue hair?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is Peppa Pig’s teacher?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children’s BBC show has been giving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out badges for decades?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Who plays Scrooge in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The Muppets Christmas Carol?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The 2012 follow-up to The Snowman is called The Snowman and what? 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The Pittsburgh Penguins play which sport?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What is Usain Bolt’s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world record time for 100m?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a) 9.58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b) 9.71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c) 9.87 seconds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football team is nicknamed The Tigers?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singer has the most UK number one singles ever?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How many players are there in a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rugby league team?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</a:t>
            </a:r>
            <a:r>
              <a:rPr b="0" lang="en-GB" sz="3200" spc="-1" strike="noStrike">
                <a:latin typeface="Arial"/>
              </a:rPr>
              <a:t>The Boxing Day Test match is traditionally played in which country? 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‘You Spin Me Round (Like A Record Baby)’ is a song by which British band?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song begins: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When I was 6 years old I broke my leg…’</a:t>
            </a:r>
            <a:endParaRPr b="0" lang="en-GB" sz="3200" spc="-1" strike="noStrike">
              <a:latin typeface="Arial"/>
            </a:endParaRPr>
          </a:p>
          <a:p>
            <a:pPr algn="ctr"/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latin typeface="Arial"/>
              </a:rPr>
              <a:t>(only song title needed, not artist)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Eurovision sensation ABBA came from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which country?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</a:t>
            </a:r>
            <a:r>
              <a:rPr b="0" lang="en-GB" sz="3200" spc="-1" strike="noStrike">
                <a:latin typeface="Arial"/>
              </a:rPr>
              <a:t>Which song begins: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I don’t want a lot for Christmas…’</a:t>
            </a:r>
            <a:endParaRPr b="0" lang="en-GB" sz="3200" spc="-1" strike="noStrike">
              <a:latin typeface="Arial"/>
            </a:endParaRPr>
          </a:p>
          <a:p>
            <a:pPr algn="ctr"/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latin typeface="Arial"/>
              </a:rPr>
              <a:t>(only song title needed, not artist)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How many gifts in total were given in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12 Days Of Christmas’?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In January, which film won the Oscar for Best Picture?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father named their baby X Æ A-12?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is the name of the Netflix documentary about Joe Exotic?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What language is spoken in Lapland?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Which anniversary did Coronation Street celebrate this year?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Who won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BBC Sports Personality of the Year 2020?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End of Quiz :)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Answers to follow...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Who is 6</a:t>
            </a:r>
            <a:r>
              <a:rPr b="0" lang="en-GB" sz="3200" spc="-1" strike="noStrike" baseline="14000000">
                <a:latin typeface="Arial"/>
              </a:rPr>
              <a:t>th</a:t>
            </a:r>
            <a:r>
              <a:rPr b="0" lang="en-GB" sz="3200" spc="-1" strike="noStrike">
                <a:latin typeface="Arial"/>
              </a:rPr>
              <a:t> in line to the British throne?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060000" y="3780000"/>
            <a:ext cx="46800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Prince Harry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is Donald Trump’s vice president?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060000" y="3773880"/>
            <a:ext cx="23036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Mike Pence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singer has the most UK number one singles ever?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3034440" y="3852000"/>
            <a:ext cx="25095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Elvis Presley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What language is spoken in Lapland?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047400" y="3780000"/>
            <a:ext cx="36126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Finnish or Swedish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What happened in the 1914 Christmas day truce during the First World War?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618120" y="3960000"/>
            <a:ext cx="9154080" cy="5155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000" spc="-1" strike="noStrike">
                <a:solidFill>
                  <a:srgbClr val="a1467e"/>
                </a:solidFill>
                <a:latin typeface="Arial"/>
              </a:rPr>
              <a:t>A football game between British and German soldiers</a:t>
            </a:r>
            <a:endParaRPr b="0" lang="en-GB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1.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1515240" y="1620000"/>
            <a:ext cx="7124760" cy="2880000"/>
          </a:xfrm>
          <a:prstGeom prst="rect">
            <a:avLst/>
          </a:prstGeom>
          <a:ln w="1080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1515240" y="1620000"/>
            <a:ext cx="7300800" cy="2880000"/>
          </a:xfrm>
          <a:prstGeom prst="rect">
            <a:avLst/>
          </a:prstGeom>
          <a:ln w="10800">
            <a:noFill/>
          </a:ln>
        </p:spPr>
      </p:pic>
      <p:sp>
        <p:nvSpPr>
          <p:cNvPr id="223" name="TextShape 3"/>
          <p:cNvSpPr txBox="1"/>
          <p:nvPr/>
        </p:nvSpPr>
        <p:spPr>
          <a:xfrm>
            <a:off x="1620000" y="1440000"/>
            <a:ext cx="360" cy="430200"/>
          </a:xfrm>
          <a:prstGeom prst="rect">
            <a:avLst/>
          </a:prstGeom>
          <a:noFill/>
          <a:ln w="10800"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2.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3292200" y="1484280"/>
            <a:ext cx="1352160" cy="2714400"/>
          </a:xfrm>
          <a:prstGeom prst="rect">
            <a:avLst/>
          </a:prstGeom>
          <a:ln w="1080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3018600" y="1620000"/>
            <a:ext cx="5847120" cy="252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General Knowledge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What happened in the 1914 Christmas day truce during the First World War?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3.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929040" y="1722240"/>
            <a:ext cx="2238120" cy="2238120"/>
          </a:xfrm>
          <a:prstGeom prst="rect">
            <a:avLst/>
          </a:prstGeom>
          <a:ln w="10800"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3916800" y="1620000"/>
            <a:ext cx="2383200" cy="2383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4.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809800" y="1207800"/>
            <a:ext cx="4476960" cy="3267000"/>
          </a:xfrm>
          <a:prstGeom prst="rect">
            <a:avLst/>
          </a:prstGeom>
          <a:ln w="1080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376360" y="1147320"/>
            <a:ext cx="5520960" cy="38026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5.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004480" y="1440000"/>
            <a:ext cx="6645240" cy="3060000"/>
          </a:xfrm>
          <a:prstGeom prst="rect">
            <a:avLst/>
          </a:prstGeom>
          <a:ln w="1080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52960" y="1620000"/>
            <a:ext cx="8987040" cy="25675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What does Tom Hanks compare life to in Forrest Gump?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2731320" y="3960000"/>
            <a:ext cx="33886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Box of chocolates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directed Titanic, Avatar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and The Terminator?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2808000" y="3960000"/>
            <a:ext cx="31615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James Cameron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Blackadder character always had a cunning plan?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060000" y="4032000"/>
            <a:ext cx="16268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Baldrick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In Beauty and the Beast,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what is Mrs Potts’ son called?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240000" y="3960000"/>
            <a:ext cx="10159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Chip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Film and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Which character dresses up as an armadillo in the Friends episode ‘The One with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Holiday Armadillo’?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060000" y="4133880"/>
            <a:ext cx="11088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Ross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vitamin is the only one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not found in an egg?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060000" y="3960000"/>
            <a:ext cx="19332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Vitamin C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What alcohol is in a Pina Colada?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101400" y="3960000"/>
            <a:ext cx="10386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Rum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1.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515240" y="1620000"/>
            <a:ext cx="7124760" cy="28800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type of food is Pumpernickle?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055680" y="3953880"/>
            <a:ext cx="12643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Bread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What drink is known as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Glühwein’ in Germany?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060000" y="3953880"/>
            <a:ext cx="23234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Mulled wine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Food and Drink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Which ruler is said to have banned mince pies in Britain in the 1600s?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071160" y="3960000"/>
            <a:ext cx="30488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Oliver Cromwell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2160000" y="1299960"/>
            <a:ext cx="5340240" cy="3560040"/>
          </a:xfrm>
          <a:prstGeom prst="rect">
            <a:avLst/>
          </a:prstGeom>
          <a:ln w="10800"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1.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6300000" y="2314440"/>
            <a:ext cx="16027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Canada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2.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700000" y="1359360"/>
            <a:ext cx="4140000" cy="3320640"/>
          </a:xfrm>
          <a:prstGeom prst="rect">
            <a:avLst/>
          </a:prstGeom>
          <a:ln w="10800">
            <a:noFill/>
          </a:ln>
        </p:spPr>
      </p:pic>
      <p:sp>
        <p:nvSpPr>
          <p:cNvPr id="277" name="TextShape 3"/>
          <p:cNvSpPr txBox="1"/>
          <p:nvPr/>
        </p:nvSpPr>
        <p:spPr>
          <a:xfrm>
            <a:off x="6660000" y="2880000"/>
            <a:ext cx="12412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China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3.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3392640" y="1222200"/>
            <a:ext cx="2187360" cy="3637800"/>
          </a:xfrm>
          <a:prstGeom prst="rect">
            <a:avLst/>
          </a:prstGeom>
          <a:ln w="10800">
            <a:noFill/>
          </a:ln>
        </p:spPr>
      </p:pic>
      <p:sp>
        <p:nvSpPr>
          <p:cNvPr id="281" name="TextShape 3"/>
          <p:cNvSpPr txBox="1"/>
          <p:nvPr/>
        </p:nvSpPr>
        <p:spPr>
          <a:xfrm>
            <a:off x="5940000" y="2700000"/>
            <a:ext cx="16484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Sweden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4.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2844000" y="1250640"/>
            <a:ext cx="3609360" cy="3609360"/>
          </a:xfrm>
          <a:prstGeom prst="rect">
            <a:avLst/>
          </a:prstGeom>
          <a:ln w="10800">
            <a:noFill/>
          </a:ln>
        </p:spPr>
      </p:pic>
      <p:sp>
        <p:nvSpPr>
          <p:cNvPr id="285" name="TextShape 3"/>
          <p:cNvSpPr txBox="1"/>
          <p:nvPr/>
        </p:nvSpPr>
        <p:spPr>
          <a:xfrm>
            <a:off x="6660000" y="2160000"/>
            <a:ext cx="17611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Australia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Country shapes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1260000" y="1800000"/>
            <a:ext cx="37116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5.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620000" y="1227240"/>
            <a:ext cx="6480000" cy="3646080"/>
          </a:xfrm>
          <a:prstGeom prst="rect">
            <a:avLst/>
          </a:prstGeom>
          <a:ln w="10800">
            <a:noFill/>
          </a:ln>
        </p:spPr>
      </p:pic>
      <p:sp>
        <p:nvSpPr>
          <p:cNvPr id="289" name="TextShape 3"/>
          <p:cNvSpPr txBox="1"/>
          <p:nvPr/>
        </p:nvSpPr>
        <p:spPr>
          <a:xfrm>
            <a:off x="6480000" y="2340000"/>
            <a:ext cx="14457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France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part of the body is affected by rhinitis?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009960" y="3960000"/>
            <a:ext cx="11300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Nose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mammal cannot jump?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3077640" y="3953880"/>
            <a:ext cx="17823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Elephant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2.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292200" y="1484280"/>
            <a:ext cx="1352160" cy="2714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is the chemical symbol for copper?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3079440" y="3953880"/>
            <a:ext cx="7005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Cu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In the nativity story, which animal carried Mary before she gave birth to Jesus?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2940120" y="3960000"/>
            <a:ext cx="15598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Donkey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Science and Nature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Which plant based Christmas tradition was started by servants in Victorian Britain?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2880000" y="3960000"/>
            <a:ext cx="437940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Kissing under mistletoe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Which ‘Tot’ from Tots TV had blue hair?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2880000" y="3953880"/>
            <a:ext cx="9489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Tom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Who is Peppa Pig’s teacher?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2880000" y="3953880"/>
            <a:ext cx="32500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Madame Gazelle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What children’s BBC show has been giving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out badges for decades?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060000" y="3953880"/>
            <a:ext cx="20764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Blue Peter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Who plays Scrooge in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The Muppets Christmas Carol?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006720" y="3960000"/>
            <a:ext cx="27532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Michael Caine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Children’s TV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The 2012 follow-up to The Snowman is called The Snowman and what? 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2160000" y="4105080"/>
            <a:ext cx="60710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The Snowman and the Snowdog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The Pittsburgh Penguins play which sport?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210120" y="3780000"/>
            <a:ext cx="21938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Ice Hockey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What is Usain Bolt’s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world record time for 100m?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a) 9.58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b) 9.71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c) 9.87 seconds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6516000" y="2916000"/>
            <a:ext cx="180000" cy="5263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c1c7f4"/>
          </a:solidFill>
          <a:ln w="10800">
            <a:solidFill>
              <a:srgbClr val="7d8a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"/>
          <p:cNvSpPr/>
          <p:nvPr/>
        </p:nvSpPr>
        <p:spPr>
          <a:xfrm>
            <a:off x="3420000" y="2929680"/>
            <a:ext cx="180000" cy="5263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c1c7f4"/>
          </a:solidFill>
          <a:ln w="10800">
            <a:solidFill>
              <a:srgbClr val="7d8a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TextShape 5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What is Usain Bolt’s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world record time for 100m?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a) </a:t>
            </a:r>
            <a:r>
              <a:rPr b="0" lang="en-GB" sz="3200" spc="-1" strike="noStrike" u="sng">
                <a:uFillTx/>
                <a:latin typeface="Arial"/>
              </a:rPr>
              <a:t>9.58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b) 9.71 seconds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c) 9.87 seconds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Logos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3.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929040" y="1722240"/>
            <a:ext cx="2238120" cy="22381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Which football team is nicknamed The Tigers?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2880000" y="3780000"/>
            <a:ext cx="169416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Hull City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How many players are there in a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rugby league team?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2880000" y="3953880"/>
            <a:ext cx="16696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Thirteen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Sport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</a:t>
            </a:r>
            <a:r>
              <a:rPr b="0" lang="en-GB" sz="3200" spc="-1" strike="noStrike">
                <a:latin typeface="Arial"/>
              </a:rPr>
              <a:t>The Boxing Day Test match is traditionally played in which country? 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2918880" y="3953880"/>
            <a:ext cx="17611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Australia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‘You Spin Me Round (Like A Record Baby)’ is a song by which British band?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2803680" y="3953880"/>
            <a:ext cx="25963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Dead or Alive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3" dur="indefinite" restart="never" nodeType="tmRoot">
          <p:childTnLst>
            <p:seq>
              <p:cTn id="254" dur="indefinite" nodeType="mainSeq">
                <p:childTnLst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song begins: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When I was 6 years old I broke my leg…’</a:t>
            </a:r>
            <a:endParaRPr b="0" lang="en-GB" sz="3200" spc="-1" strike="noStrike">
              <a:latin typeface="Arial"/>
            </a:endParaRPr>
          </a:p>
          <a:p>
            <a:pPr algn="ctr"/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latin typeface="Arial"/>
              </a:rPr>
              <a:t>(only song title needed, not artist)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2772000" y="4140000"/>
            <a:ext cx="34696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Castle On The Hill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3. Eurovision sensation ABBA came from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which country?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2851560" y="3960000"/>
            <a:ext cx="16484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Sweden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4. </a:t>
            </a:r>
            <a:r>
              <a:rPr b="0" lang="en-GB" sz="3200" spc="-1" strike="noStrike">
                <a:latin typeface="Arial"/>
              </a:rPr>
              <a:t>Which song begins: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I don’t want a lot for Christmas…’</a:t>
            </a:r>
            <a:endParaRPr b="0" lang="en-GB" sz="3200" spc="-1" strike="noStrike">
              <a:latin typeface="Arial"/>
            </a:endParaRPr>
          </a:p>
          <a:p>
            <a:pPr algn="ctr"/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latin typeface="Arial"/>
              </a:rPr>
              <a:t>(only song title needed, not artist)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2520000" y="4140000"/>
            <a:ext cx="606024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All I Want For Christmas (Is You)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Music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5. How many gifts in total were given in the 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‘</a:t>
            </a:r>
            <a:r>
              <a:rPr b="0" lang="en-GB" sz="3200" spc="-1" strike="noStrike">
                <a:latin typeface="Arial"/>
              </a:rPr>
              <a:t>12 Days Of Christmas’?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2814480" y="3960000"/>
            <a:ext cx="8575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364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1. In January, which film won the Oscar for Best Picture?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2828880" y="3953880"/>
            <a:ext cx="167112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Parasite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2700" spc="-1" strike="noStrike">
                <a:latin typeface="Arial"/>
              </a:rPr>
              <a:t>2020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3200" spc="-1" strike="noStrike">
                <a:latin typeface="Arial"/>
              </a:rPr>
              <a:t>2. Which father named their baby X Æ A-12?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2844000" y="3960000"/>
            <a:ext cx="2078280" cy="5461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3200" spc="-1" strike="noStrike">
                <a:solidFill>
                  <a:srgbClr val="a1467e"/>
                </a:solidFill>
                <a:latin typeface="Arial"/>
              </a:rPr>
              <a:t>Elon Musk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Application>LibreOffice/7.0.4.2$Windows_X86_64 LibreOffice_project/dcf040e67528d9187c66b2379df5ea4407429775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2020-12-19T14:43:13Z</dcterms:created>
  <dc:creator/>
  <dc:description/>
  <dc:language>en-GB</dc:language>
  <cp:lastModifiedBy/>
  <dcterms:modified xsi:type="dcterms:W3CDTF">2020-12-21T15:04:51Z</dcterms:modified>
  <cp:revision>15</cp:revision>
  <dc:subject/>
  <dc:title>Inspiration</dc:title>
</cp:coreProperties>
</file>